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1" r:id="rId2"/>
    <p:sldId id="257" r:id="rId3"/>
    <p:sldId id="260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61"/>
  </p:normalViewPr>
  <p:slideViewPr>
    <p:cSldViewPr snapToGrid="0" snapToObjects="1">
      <p:cViewPr varScale="1">
        <p:scale>
          <a:sx n="169" d="100"/>
          <a:sy n="169" d="100"/>
        </p:scale>
        <p:origin x="72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3CF4D-FEA8-8840-ADA6-DA8E891E2E59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9E4B64-4E86-C441-BA0F-A05C24ECCA2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0590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E4B64-4E86-C441-BA0F-A05C24ECCA2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6643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9E4B64-4E86-C441-BA0F-A05C24ECCA2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7611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4247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062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
ème niveau</a:t>
            </a:r>
          </a:p>
          <a:p>
            <a:pPr lvl="2"/>
            <a:r>
              <a:rPr lang="fr-FR" smtClean="0"/>
              <a:t>Troisi
ème niveau</a:t>
            </a:r>
          </a:p>
          <a:p>
            <a:pPr lvl="3"/>
            <a:r>
              <a:rPr lang="fr-FR" smtClean="0"/>
              <a:t>Quatri
ème niveau</a:t>
            </a:r>
          </a:p>
          <a:p>
            <a:pPr lvl="4"/>
            <a:r>
              <a:rPr lang="fr-FR" smtClean="0"/>
              <a:t>Cinqui
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0689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
ème niveau</a:t>
            </a:r>
          </a:p>
          <a:p>
            <a:pPr lvl="2"/>
            <a:r>
              <a:rPr lang="fr-FR" smtClean="0"/>
              <a:t>Troisi
ème niveau</a:t>
            </a:r>
          </a:p>
          <a:p>
            <a:pPr lvl="3"/>
            <a:r>
              <a:rPr lang="fr-FR" smtClean="0"/>
              <a:t>Quatri
ème niveau</a:t>
            </a:r>
          </a:p>
          <a:p>
            <a:pPr lvl="4"/>
            <a:r>
              <a:rPr lang="fr-FR" smtClean="0"/>
              <a:t>Cinqui
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772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9856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6504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9099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9371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3182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36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0844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32D4A-7B11-2740-9764-5EBFD21B2F71}" type="datetimeFigureOut">
              <a:rPr lang="fr-FR" smtClean="0"/>
              <a:t>24/03/2019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59463-58CD-BD4A-B4E6-75CBF8B1E9F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8301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SUIT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IETF 104 </a:t>
            </a:r>
            <a:r>
              <a:rPr lang="en-US" dirty="0" err="1" smtClean="0"/>
              <a:t>Hackathon</a:t>
            </a:r>
            <a:r>
              <a:rPr lang="en-US" dirty="0" smtClean="0"/>
              <a:t> 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232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87100" cy="1325563"/>
          </a:xfrm>
        </p:spPr>
        <p:txBody>
          <a:bodyPr/>
          <a:lstStyle/>
          <a:p>
            <a:r>
              <a:rPr lang="fr-FR" dirty="0" smtClean="0"/>
              <a:t>Software Update for </a:t>
            </a:r>
            <a:r>
              <a:rPr lang="fr-FR" dirty="0" err="1" smtClean="0"/>
              <a:t>IoT</a:t>
            </a:r>
            <a:r>
              <a:rPr lang="fr-FR" dirty="0" smtClean="0"/>
              <a:t> (suit)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61956" y="1999205"/>
            <a:ext cx="6823078" cy="4351338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§"/>
            </a:pPr>
            <a:endParaRPr lang="fr-FR" dirty="0" smtClean="0"/>
          </a:p>
          <a:p>
            <a:pPr>
              <a:buFont typeface="Wingdings" charset="2"/>
              <a:buChar char="§"/>
            </a:pPr>
            <a:r>
              <a:rPr lang="fr-FR" dirty="0" smtClean="0"/>
              <a:t>Architecture &amp;</a:t>
            </a:r>
            <a:r>
              <a:rPr lang="fr-FR" dirty="0" err="1" smtClean="0"/>
              <a:t>metadata</a:t>
            </a:r>
            <a:r>
              <a:rPr lang="fr-FR" dirty="0" smtClean="0"/>
              <a:t> for </a:t>
            </a:r>
            <a:r>
              <a:rPr lang="fr-FR" dirty="0" err="1" smtClean="0"/>
              <a:t>IoT</a:t>
            </a:r>
            <a:r>
              <a:rPr lang="fr-FR" dirty="0" smtClean="0"/>
              <a:t> </a:t>
            </a:r>
            <a:r>
              <a:rPr lang="fr-FR" dirty="0" err="1" smtClean="0"/>
              <a:t>firmware</a:t>
            </a:r>
            <a:r>
              <a:rPr lang="fr-FR" dirty="0" smtClean="0"/>
              <a:t> updates (</a:t>
            </a:r>
            <a:r>
              <a:rPr lang="fr-FR" dirty="0" err="1" smtClean="0"/>
              <a:t>also</a:t>
            </a:r>
            <a:r>
              <a:rPr lang="fr-FR" dirty="0" smtClean="0"/>
              <a:t> on </a:t>
            </a:r>
            <a:r>
              <a:rPr lang="fr-FR" dirty="0" err="1" smtClean="0"/>
              <a:t>small</a:t>
            </a:r>
            <a:r>
              <a:rPr lang="fr-FR" dirty="0" smtClean="0"/>
              <a:t> </a:t>
            </a:r>
            <a:r>
              <a:rPr lang="fr-FR" dirty="0" err="1" smtClean="0"/>
              <a:t>microcontrollers</a:t>
            </a:r>
            <a:r>
              <a:rPr lang="fr-FR" dirty="0" smtClean="0"/>
              <a:t>!)</a:t>
            </a:r>
            <a:endParaRPr lang="fr-FR" dirty="0" smtClean="0"/>
          </a:p>
          <a:p>
            <a:pPr lvl="1">
              <a:buFont typeface="Wingdings" charset="2"/>
              <a:buChar char="§"/>
            </a:pPr>
            <a:endParaRPr lang="fr-FR" sz="1100" dirty="0" smtClean="0"/>
          </a:p>
          <a:p>
            <a:pPr>
              <a:buFont typeface="Wingdings" charset="2"/>
              <a:buChar char="§"/>
            </a:pPr>
            <a:endParaRPr lang="fr-FR" b="1" dirty="0" smtClean="0"/>
          </a:p>
          <a:p>
            <a:pPr>
              <a:buFont typeface="Wingdings" charset="2"/>
              <a:buChar char="§"/>
            </a:pPr>
            <a:r>
              <a:rPr lang="fr-FR" b="1" dirty="0" smtClean="0"/>
              <a:t>Hands-on </a:t>
            </a:r>
            <a:r>
              <a:rPr lang="fr-FR" b="1" dirty="0" err="1" smtClean="0"/>
              <a:t>work</a:t>
            </a:r>
            <a:r>
              <a:rPr lang="fr-FR" b="1" dirty="0"/>
              <a:t> on </a:t>
            </a:r>
            <a:r>
              <a:rPr lang="fr-FR" b="1" dirty="0" err="1" smtClean="0"/>
              <a:t>latest</a:t>
            </a:r>
            <a:r>
              <a:rPr lang="fr-FR" b="1" dirty="0" smtClean="0"/>
              <a:t> </a:t>
            </a:r>
            <a:r>
              <a:rPr lang="fr-FR" b="1" dirty="0" err="1" smtClean="0"/>
              <a:t>metadata</a:t>
            </a:r>
            <a:r>
              <a:rPr lang="fr-FR" b="1" dirty="0" smtClean="0"/>
              <a:t> </a:t>
            </a:r>
            <a:r>
              <a:rPr lang="fr-FR" b="1" dirty="0" err="1" smtClean="0"/>
              <a:t>draft</a:t>
            </a:r>
            <a:r>
              <a:rPr lang="fr-FR" b="1" dirty="0" smtClean="0"/>
              <a:t> draft-moran-suit-manifest-04</a:t>
            </a:r>
            <a:endParaRPr lang="fr-FR" b="1" dirty="0"/>
          </a:p>
          <a:p>
            <a:pPr lvl="1">
              <a:buFont typeface="Wingdings" charset="2"/>
              <a:buChar char="§"/>
            </a:pPr>
            <a:endParaRPr lang="fr-FR" dirty="0"/>
          </a:p>
          <a:p>
            <a:pPr lvl="1">
              <a:buFont typeface="Wingdings" charset="2"/>
              <a:buChar char="§"/>
            </a:pPr>
            <a:endParaRPr lang="fr-FR" dirty="0" smtClean="0"/>
          </a:p>
          <a:p>
            <a:pPr lvl="1">
              <a:buFont typeface="Wingdings" charset="2"/>
              <a:buChar char="§"/>
            </a:pPr>
            <a:endParaRPr lang="fr-FR" dirty="0" smtClean="0"/>
          </a:p>
        </p:txBody>
      </p:sp>
      <p:pic>
        <p:nvPicPr>
          <p:cNvPr id="9" name="Espace réservé du contenu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5754" y="2058096"/>
            <a:ext cx="1148189" cy="119603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6371" y="5033976"/>
            <a:ext cx="1072773" cy="1072773"/>
          </a:xfrm>
          <a:prstGeom prst="rect">
            <a:avLst/>
          </a:prstGeom>
        </p:spPr>
      </p:pic>
      <p:sp>
        <p:nvSpPr>
          <p:cNvPr id="11" name="Cloud 14"/>
          <p:cNvSpPr/>
          <p:nvPr/>
        </p:nvSpPr>
        <p:spPr>
          <a:xfrm>
            <a:off x="8181412" y="3503329"/>
            <a:ext cx="2794339" cy="1077572"/>
          </a:xfrm>
          <a:prstGeom prst="cloud">
            <a:avLst/>
          </a:prstGeom>
          <a:solidFill>
            <a:schemeClr val="accent3">
              <a:lumOff val="44000"/>
            </a:schemeClr>
          </a:solidFill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network</a:t>
            </a:r>
            <a:endParaRPr kumimoji="0" lang="en-US" sz="4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cxnSp>
        <p:nvCxnSpPr>
          <p:cNvPr id="12" name="Straight Arrow Connector 60"/>
          <p:cNvCxnSpPr/>
          <p:nvPr/>
        </p:nvCxnSpPr>
        <p:spPr>
          <a:xfrm>
            <a:off x="9501787" y="4694990"/>
            <a:ext cx="0" cy="387460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Arrow Connector 60"/>
          <p:cNvCxnSpPr/>
          <p:nvPr/>
        </p:nvCxnSpPr>
        <p:spPr>
          <a:xfrm>
            <a:off x="9423688" y="3045766"/>
            <a:ext cx="0" cy="395939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ZoneTexte 20"/>
          <p:cNvSpPr txBox="1"/>
          <p:nvPr/>
        </p:nvSpPr>
        <p:spPr>
          <a:xfrm>
            <a:off x="9968812" y="5313321"/>
            <a:ext cx="1157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IoT</a:t>
            </a:r>
            <a:r>
              <a:rPr lang="fr-FR" dirty="0" smtClean="0"/>
              <a:t> </a:t>
            </a:r>
            <a:r>
              <a:rPr lang="fr-FR" dirty="0" err="1" smtClean="0"/>
              <a:t>Device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7785034" y="2588710"/>
            <a:ext cx="14035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IoT</a:t>
            </a:r>
            <a:r>
              <a:rPr lang="fr-FR" dirty="0" smtClean="0"/>
              <a:t> Software </a:t>
            </a:r>
            <a:r>
              <a:rPr lang="fr-FR" dirty="0" err="1" smtClean="0"/>
              <a:t>Maintainer</a:t>
            </a:r>
            <a:endParaRPr lang="fr-FR" dirty="0"/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9498" y="3221967"/>
            <a:ext cx="1061431" cy="122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711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87100" cy="1325563"/>
          </a:xfrm>
        </p:spPr>
        <p:txBody>
          <a:bodyPr/>
          <a:lstStyle/>
          <a:p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happened</a:t>
            </a:r>
            <a:r>
              <a:rPr lang="fr-FR" dirty="0" smtClean="0"/>
              <a:t> </a:t>
            </a:r>
            <a:r>
              <a:rPr lang="fr-FR" dirty="0" err="1" smtClean="0"/>
              <a:t>at</a:t>
            </a:r>
            <a:r>
              <a:rPr lang="fr-FR" dirty="0" smtClean="0"/>
              <a:t> the </a:t>
            </a:r>
            <a:r>
              <a:rPr lang="fr-FR" dirty="0" err="1" smtClean="0"/>
              <a:t>Hackathon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61956" y="199920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>
              <a:buFont typeface="Wingdings" charset="2"/>
              <a:buChar char="§"/>
            </a:pPr>
            <a:r>
              <a:rPr lang="fr-FR" b="1" dirty="0" err="1" smtClean="0"/>
              <a:t>Manifest</a:t>
            </a:r>
            <a:r>
              <a:rPr lang="fr-FR" b="1" dirty="0" smtClean="0"/>
              <a:t> </a:t>
            </a:r>
            <a:r>
              <a:rPr lang="fr-FR" b="1" dirty="0" err="1" smtClean="0"/>
              <a:t>generators</a:t>
            </a:r>
            <a:r>
              <a:rPr lang="fr-FR" b="1" dirty="0" smtClean="0"/>
              <a:t>!</a:t>
            </a:r>
          </a:p>
          <a:p>
            <a:pPr lvl="1">
              <a:buFont typeface="Wingdings" charset="2"/>
              <a:buChar char="§"/>
            </a:pPr>
            <a:r>
              <a:rPr lang="fr-FR" dirty="0" smtClean="0"/>
              <a:t>2 </a:t>
            </a:r>
            <a:r>
              <a:rPr lang="fr-FR" dirty="0" err="1" smtClean="0"/>
              <a:t>independent</a:t>
            </a:r>
            <a:r>
              <a:rPr lang="fr-FR" dirty="0" smtClean="0"/>
              <a:t> </a:t>
            </a:r>
            <a:r>
              <a:rPr lang="fr-FR" dirty="0" err="1" smtClean="0"/>
              <a:t>implementations</a:t>
            </a:r>
            <a:r>
              <a:rPr lang="fr-FR" dirty="0" smtClean="0"/>
              <a:t> (ARM, </a:t>
            </a:r>
            <a:r>
              <a:rPr lang="fr-FR" dirty="0" err="1" smtClean="0"/>
              <a:t>Renesas</a:t>
            </a:r>
            <a:r>
              <a:rPr lang="fr-FR" dirty="0" smtClean="0"/>
              <a:t>)</a:t>
            </a:r>
            <a:endParaRPr lang="fr-FR" dirty="0"/>
          </a:p>
          <a:p>
            <a:pPr marL="0" indent="0">
              <a:buNone/>
            </a:pPr>
            <a:endParaRPr lang="fr-FR" b="1" dirty="0"/>
          </a:p>
          <a:p>
            <a:pPr>
              <a:buFont typeface="Wingdings" charset="2"/>
              <a:buChar char="§"/>
            </a:pPr>
            <a:r>
              <a:rPr lang="fr-FR" b="1" dirty="0" err="1" smtClean="0"/>
              <a:t>Manifest</a:t>
            </a:r>
            <a:r>
              <a:rPr lang="fr-FR" b="1" dirty="0" smtClean="0"/>
              <a:t> </a:t>
            </a:r>
            <a:r>
              <a:rPr lang="fr-FR" b="1" dirty="0" err="1" smtClean="0"/>
              <a:t>parsers</a:t>
            </a:r>
            <a:r>
              <a:rPr lang="fr-FR" b="1" dirty="0" smtClean="0"/>
              <a:t>! </a:t>
            </a:r>
          </a:p>
          <a:p>
            <a:pPr lvl="1">
              <a:buFont typeface="Wingdings" charset="2"/>
              <a:buChar char="§"/>
            </a:pPr>
            <a:r>
              <a:rPr lang="fr-FR" dirty="0" smtClean="0"/>
              <a:t>3 </a:t>
            </a:r>
            <a:r>
              <a:rPr lang="fr-FR" dirty="0" err="1" smtClean="0"/>
              <a:t>independent</a:t>
            </a:r>
            <a:r>
              <a:rPr lang="fr-FR" dirty="0" smtClean="0"/>
              <a:t> </a:t>
            </a:r>
            <a:r>
              <a:rPr lang="fr-FR" dirty="0" err="1" smtClean="0"/>
              <a:t>implementations</a:t>
            </a:r>
            <a:r>
              <a:rPr lang="fr-FR" dirty="0" smtClean="0"/>
              <a:t> (</a:t>
            </a:r>
            <a:r>
              <a:rPr lang="fr-FR" dirty="0" err="1" smtClean="0"/>
              <a:t>Inria</a:t>
            </a:r>
            <a:r>
              <a:rPr lang="fr-FR" dirty="0" smtClean="0"/>
              <a:t>, ARM, </a:t>
            </a:r>
            <a:r>
              <a:rPr lang="fr-FR" dirty="0" err="1" smtClean="0"/>
              <a:t>Renesas</a:t>
            </a:r>
            <a:r>
              <a:rPr lang="fr-FR" dirty="0" smtClean="0"/>
              <a:t>)</a:t>
            </a:r>
          </a:p>
          <a:p>
            <a:pPr lvl="2">
              <a:buFont typeface="Wingdings" charset="2"/>
              <a:buChar char="§"/>
            </a:pPr>
            <a:r>
              <a:rPr lang="fr-FR" dirty="0" smtClean="0"/>
              <a:t>2 of </a:t>
            </a:r>
            <a:r>
              <a:rPr lang="fr-FR" dirty="0" err="1" smtClean="0"/>
              <a:t>which</a:t>
            </a:r>
            <a:r>
              <a:rPr lang="fr-FR" dirty="0" smtClean="0"/>
              <a:t> running on micro-</a:t>
            </a:r>
            <a:r>
              <a:rPr lang="fr-FR" dirty="0" err="1" smtClean="0"/>
              <a:t>controllers</a:t>
            </a:r>
            <a:endParaRPr lang="fr-FR" b="1" dirty="0"/>
          </a:p>
          <a:p>
            <a:pPr>
              <a:buFont typeface="Wingdings" charset="2"/>
              <a:buChar char="§"/>
            </a:pPr>
            <a:endParaRPr lang="fr-FR" b="1" dirty="0" smtClean="0"/>
          </a:p>
          <a:p>
            <a:pPr>
              <a:buFont typeface="Wingdings" charset="2"/>
              <a:buChar char="§"/>
            </a:pPr>
            <a:r>
              <a:rPr lang="fr-FR" b="1" dirty="0" err="1" smtClean="0"/>
              <a:t>Interoperability</a:t>
            </a:r>
            <a:r>
              <a:rPr lang="fr-FR" b="1" dirty="0" smtClean="0"/>
              <a:t>!</a:t>
            </a:r>
          </a:p>
          <a:p>
            <a:pPr lvl="1">
              <a:buFont typeface="Wingdings" charset="2"/>
              <a:buChar char="§"/>
            </a:pPr>
            <a:r>
              <a:rPr lang="fr-FR" dirty="0" err="1" smtClean="0"/>
              <a:t>Manifest</a:t>
            </a:r>
            <a:r>
              <a:rPr lang="fr-FR" dirty="0" smtClean="0"/>
              <a:t> </a:t>
            </a:r>
            <a:r>
              <a:rPr lang="fr-FR" dirty="0" err="1" smtClean="0"/>
              <a:t>generator</a:t>
            </a:r>
            <a:r>
              <a:rPr lang="fr-FR" dirty="0" smtClean="0"/>
              <a:t> </a:t>
            </a:r>
            <a:r>
              <a:rPr lang="fr-FR" dirty="0"/>
              <a:t>(</a:t>
            </a:r>
            <a:r>
              <a:rPr lang="fr-FR" dirty="0" smtClean="0"/>
              <a:t>ARM) &lt;=&gt; </a:t>
            </a:r>
            <a:r>
              <a:rPr lang="fr-FR" dirty="0" err="1" smtClean="0"/>
              <a:t>parsers</a:t>
            </a:r>
            <a:r>
              <a:rPr lang="fr-FR" dirty="0" smtClean="0"/>
              <a:t> </a:t>
            </a:r>
            <a:r>
              <a:rPr lang="fr-FR" dirty="0" err="1" smtClean="0"/>
              <a:t>from</a:t>
            </a:r>
            <a:r>
              <a:rPr lang="fr-FR" dirty="0" smtClean="0"/>
              <a:t> </a:t>
            </a:r>
            <a:r>
              <a:rPr lang="fr-FR" dirty="0" err="1" smtClean="0"/>
              <a:t>Inria</a:t>
            </a:r>
            <a:r>
              <a:rPr lang="fr-FR" dirty="0" smtClean="0"/>
              <a:t> &amp; </a:t>
            </a:r>
            <a:r>
              <a:rPr lang="fr-FR" dirty="0" err="1" smtClean="0"/>
              <a:t>Renesas</a:t>
            </a:r>
            <a:endParaRPr lang="fr-FR" dirty="0" smtClean="0"/>
          </a:p>
          <a:p>
            <a:pPr>
              <a:buFont typeface="Wingdings" charset="2"/>
              <a:buChar char="§"/>
            </a:pPr>
            <a:endParaRPr lang="fr-FR" b="1" dirty="0"/>
          </a:p>
          <a:p>
            <a:pPr>
              <a:buFont typeface="Wingdings" charset="2"/>
              <a:buChar char="§"/>
            </a:pPr>
            <a:r>
              <a:rPr lang="fr-FR" b="1" dirty="0" smtClean="0"/>
              <a:t>Full </a:t>
            </a:r>
            <a:r>
              <a:rPr lang="fr-FR" b="1" dirty="0" err="1" smtClean="0"/>
              <a:t>workflow</a:t>
            </a:r>
            <a:r>
              <a:rPr lang="fr-FR" b="1" dirty="0" smtClean="0"/>
              <a:t> </a:t>
            </a:r>
            <a:r>
              <a:rPr lang="fr-FR" b="1" dirty="0" err="1" smtClean="0"/>
              <a:t>demonstrated</a:t>
            </a:r>
            <a:r>
              <a:rPr lang="fr-FR" b="1" dirty="0" smtClean="0"/>
              <a:t>!</a:t>
            </a:r>
            <a:endParaRPr lang="fr-FR" b="1" dirty="0" smtClean="0"/>
          </a:p>
          <a:p>
            <a:pPr lvl="1">
              <a:buFont typeface="Wingdings" charset="2"/>
              <a:buChar char="§"/>
            </a:pPr>
            <a:r>
              <a:rPr lang="fr-FR" dirty="0" err="1" smtClean="0"/>
              <a:t>Based</a:t>
            </a:r>
            <a:r>
              <a:rPr lang="fr-FR" dirty="0" smtClean="0"/>
              <a:t> on</a:t>
            </a:r>
            <a:r>
              <a:rPr lang="fr-FR" dirty="0" smtClean="0"/>
              <a:t> RIOT</a:t>
            </a:r>
            <a:endParaRPr lang="fr-FR" dirty="0" smtClean="0"/>
          </a:p>
          <a:p>
            <a:pPr lvl="1">
              <a:buFont typeface="Wingdings" charset="2"/>
              <a:buChar char="§"/>
            </a:pPr>
            <a:endParaRPr lang="fr-FR" sz="1100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296" y="5094297"/>
            <a:ext cx="1502640" cy="1061843"/>
          </a:xfrm>
          <a:prstGeom prst="rect">
            <a:avLst/>
          </a:prstGeom>
        </p:spPr>
      </p:pic>
      <p:pic>
        <p:nvPicPr>
          <p:cNvPr id="5" name="Screen Shot 2015-03-02 at 13.13.40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098995" y="2786353"/>
            <a:ext cx="1035181" cy="8795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683" y="3747916"/>
            <a:ext cx="1502205" cy="86979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9141471" y="2742529"/>
            <a:ext cx="165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 smtClean="0"/>
              <a:t>Microchip</a:t>
            </a:r>
            <a:r>
              <a:rPr lang="fr-FR" sz="1200" dirty="0" smtClean="0"/>
              <a:t> SAMR21</a:t>
            </a:r>
            <a:endParaRPr lang="fr-FR" sz="1200" dirty="0" smtClean="0"/>
          </a:p>
          <a:p>
            <a:r>
              <a:rPr lang="fr-FR" sz="1200" dirty="0" smtClean="0"/>
              <a:t>Cortex-M0+ </a:t>
            </a:r>
          </a:p>
          <a:p>
            <a:r>
              <a:rPr lang="fr-FR" sz="1200" dirty="0" smtClean="0"/>
              <a:t>32kB RAM</a:t>
            </a:r>
            <a:r>
              <a:rPr lang="fr-FR" sz="1200" dirty="0" smtClean="0"/>
              <a:t>, </a:t>
            </a:r>
            <a:r>
              <a:rPr lang="fr-FR" sz="1200" dirty="0" smtClean="0"/>
              <a:t>256kB ROM</a:t>
            </a:r>
            <a:endParaRPr lang="fr-FR" sz="1200" dirty="0"/>
          </a:p>
        </p:txBody>
      </p:sp>
      <p:sp>
        <p:nvSpPr>
          <p:cNvPr id="25" name="Rectangle 24"/>
          <p:cNvSpPr/>
          <p:nvPr/>
        </p:nvSpPr>
        <p:spPr>
          <a:xfrm>
            <a:off x="9956764" y="3775350"/>
            <a:ext cx="2122324" cy="719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err="1" smtClean="0">
                <a:solidFill>
                  <a:prstClr val="black"/>
                </a:solidFill>
              </a:rPr>
              <a:t>Renesas</a:t>
            </a:r>
            <a:r>
              <a:rPr lang="fr-FR" sz="1200" dirty="0">
                <a:solidFill>
                  <a:prstClr val="black"/>
                </a:solidFill>
              </a:rPr>
              <a:t> </a:t>
            </a:r>
            <a:r>
              <a:rPr lang="fr-FR" sz="1200" dirty="0" smtClean="0">
                <a:solidFill>
                  <a:prstClr val="black"/>
                </a:solidFill>
              </a:rPr>
              <a:t>Starter Kit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smtClean="0">
                <a:solidFill>
                  <a:prstClr val="black"/>
                </a:solidFill>
              </a:rPr>
              <a:t>RX231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fr-FR" sz="1200" dirty="0" smtClean="0">
                <a:solidFill>
                  <a:prstClr val="black"/>
                </a:solidFill>
              </a:rPr>
              <a:t>64kB RAM</a:t>
            </a:r>
            <a:endParaRPr lang="fr-FR" sz="1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473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589" y="1061689"/>
            <a:ext cx="6711705" cy="4735162"/>
          </a:xfrm>
          <a:prstGeom prst="rect">
            <a:avLst/>
          </a:prstGeo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903133" cy="1325563"/>
          </a:xfrm>
        </p:spPr>
        <p:txBody>
          <a:bodyPr>
            <a:normAutofit/>
          </a:bodyPr>
          <a:lstStyle/>
          <a:p>
            <a:r>
              <a:rPr lang="fr-FR" dirty="0" smtClean="0"/>
              <a:t>SUIT </a:t>
            </a:r>
            <a:r>
              <a:rPr lang="fr-FR" dirty="0" err="1" smtClean="0"/>
              <a:t>Hackathon</a:t>
            </a:r>
            <a:r>
              <a:rPr lang="fr-FR" dirty="0" smtClean="0"/>
              <a:t> Team!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420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115</Words>
  <Application>Microsoft Office PowerPoint</Application>
  <PresentationFormat>Grand écran</PresentationFormat>
  <Paragraphs>34</Paragraphs>
  <Slides>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Wingdings</vt:lpstr>
      <vt:lpstr>Thème Office</vt:lpstr>
      <vt:lpstr>SUIT</vt:lpstr>
      <vt:lpstr>Software Update for IoT (suit)</vt:lpstr>
      <vt:lpstr>What happened at the Hackathon?</vt:lpstr>
      <vt:lpstr>SUIT Hackathon Team!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Emmanuel Baccelli</cp:lastModifiedBy>
  <cp:revision>26</cp:revision>
  <dcterms:created xsi:type="dcterms:W3CDTF">2018-06-06T11:45:07Z</dcterms:created>
  <dcterms:modified xsi:type="dcterms:W3CDTF">2019-03-24T13:07:15Z</dcterms:modified>
</cp:coreProperties>
</file>

<file path=docProps/thumbnail.jpeg>
</file>